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625"/>
    <a:srgbClr val="EFEFEF"/>
    <a:srgbClr val="C7C7C7"/>
    <a:srgbClr val="D2D2D2"/>
    <a:srgbClr val="534947"/>
    <a:srgbClr val="233E63"/>
    <a:srgbClr val="3F73A7"/>
    <a:srgbClr val="111F3A"/>
    <a:srgbClr val="4E4948"/>
    <a:srgbClr val="3F3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 varScale="1">
        <p:scale>
          <a:sx n="75" d="100"/>
          <a:sy n="75" d="100"/>
        </p:scale>
        <p:origin x="3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3-28T16:30:46.500" v="1950" actId="1076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modSp mod">
        <pc:chgData name="solomon ozoemenam" userId="e9c497bf7611b79e" providerId="LiveId" clId="{E7DA9D19-E39D-4FE3-A82A-A67D2B33651D}" dt="2021-03-18T13:27:32.313" v="405" actId="1076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3-18T15:16:31.490" v="49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3-22T07:43:18.506" v="923" actId="1036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</a:t>
              </a:r>
              <a:r>
                <a:rPr lang="de-DE" sz="18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Developer</a:t>
              </a:r>
              <a:endParaRPr lang="de-DE" sz="18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=""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=""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 smtClean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=""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=""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=""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=""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=""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=""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=""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=""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=""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=""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=""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=""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</a:t>
            </a:r>
            <a:r>
              <a:rPr lang="de-DE" sz="1200" dirty="0" smtClean="0">
                <a:solidFill>
                  <a:schemeClr val="bg1"/>
                </a:solidFill>
              </a:rPr>
              <a:t>write efficient codes without </a:t>
            </a:r>
            <a:r>
              <a:rPr lang="de-DE" sz="1200" dirty="0">
                <a:solidFill>
                  <a:schemeClr val="bg1"/>
                </a:solidFill>
              </a:rPr>
              <a:t>compromising on the asthetics of my </a:t>
            </a:r>
            <a:r>
              <a:rPr lang="de-DE" sz="1200" dirty="0" smtClean="0">
                <a:solidFill>
                  <a:schemeClr val="bg1"/>
                </a:solidFill>
              </a:rPr>
              <a:t>projects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</a:t>
            </a:r>
            <a:r>
              <a:rPr lang="de-DE" sz="1200" dirty="0" smtClean="0">
                <a:solidFill>
                  <a:schemeClr val="bg1"/>
                </a:solidFill>
              </a:rPr>
              <a:t>learning more technology with an ultimate goal of becoming a Full-Stack developer.</a:t>
            </a:r>
            <a:endParaRPr lang="de-DE" sz="1200" dirty="0">
              <a:solidFill>
                <a:schemeClr val="bg1"/>
              </a:solidFill>
            </a:endParaRP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</a:t>
            </a:r>
            <a:r>
              <a:rPr lang="de-DE" sz="1200" dirty="0" smtClean="0">
                <a:solidFill>
                  <a:schemeClr val="bg1"/>
                </a:solidFill>
              </a:rPr>
              <a:t>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=""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 smtClean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  <a:endParaRPr lang="de-DE" sz="7201" b="1" dirty="0">
              <a:solidFill>
                <a:schemeClr val="bg1">
                  <a:alpha val="34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=""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=""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=""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=""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</a:t>
            </a:r>
            <a:r>
              <a:rPr lang="de-DE" sz="12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=""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smtClean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=""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smtClean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=""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=""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=""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9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16042</TotalTime>
  <Words>436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Microsoft account</cp:lastModifiedBy>
  <cp:revision>40</cp:revision>
  <dcterms:created xsi:type="dcterms:W3CDTF">2021-03-13T16:08:15Z</dcterms:created>
  <dcterms:modified xsi:type="dcterms:W3CDTF">2021-03-31T21:15:17Z</dcterms:modified>
</cp:coreProperties>
</file>